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8" d="100"/>
          <a:sy n="38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651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79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242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18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685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62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258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471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452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02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CCE3-A3DD-455F-8ADD-4187D22B2CE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804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b="1" dirty="0" smtClean="0">
                <a:solidFill>
                  <a:srgbClr val="FFFF00"/>
                </a:solidFill>
              </a:rPr>
              <a:t>محاضرات التدريب الرياضي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512768" cy="19217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endParaRPr lang="ar-IQ" sz="8800" b="1" dirty="0" smtClean="0">
              <a:solidFill>
                <a:srgbClr val="FFFF00"/>
              </a:solidFill>
            </a:endParaRPr>
          </a:p>
          <a:p>
            <a:endParaRPr lang="ar-IQ" sz="8800" b="1" dirty="0">
              <a:solidFill>
                <a:srgbClr val="FFFF00"/>
              </a:solidFill>
            </a:endParaRPr>
          </a:p>
          <a:p>
            <a:r>
              <a:rPr lang="ar-IQ" sz="8800" b="1" dirty="0" smtClean="0">
                <a:solidFill>
                  <a:srgbClr val="FFFF00"/>
                </a:solidFill>
              </a:rPr>
              <a:t>تقنين شدة التدريب</a:t>
            </a:r>
            <a:endParaRPr lang="ar-IQ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0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endParaRPr lang="ar-IQ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IQ" b="1" dirty="0"/>
              <a:t>-تقنين الحمل التدريبي عن طريق استخراج المعدل الزمني لمسافة (50م) من المسافة المقطوعة مع اضافة (نصف ثانية) عن كل (50م).</a:t>
            </a:r>
            <a:endParaRPr lang="en-US" dirty="0"/>
          </a:p>
          <a:p>
            <a:r>
              <a:rPr lang="ar-IQ" b="1" dirty="0"/>
              <a:t>مثال-</a:t>
            </a:r>
            <a:r>
              <a:rPr lang="ar-IQ" dirty="0"/>
              <a:t> اذا كان افل انجاز للاعب في عدو (200متر) يساوي (25ثانية) فكم هي الازمنة التي يتدرب عليها اللاعب لتطوير تحمل السرعة.</a:t>
            </a:r>
            <a:endParaRPr lang="en-US" dirty="0"/>
          </a:p>
          <a:p>
            <a:r>
              <a:rPr lang="ar-IQ" b="1" dirty="0"/>
              <a:t>25تقسيم 4= 6,25 </a:t>
            </a:r>
            <a:r>
              <a:rPr lang="ar-IQ" b="1" dirty="0" err="1"/>
              <a:t>ثا</a:t>
            </a:r>
            <a:r>
              <a:rPr lang="ar-IQ" b="1" dirty="0"/>
              <a:t> معدل كل (50م) والتي</a:t>
            </a:r>
            <a:r>
              <a:rPr lang="ar-IQ" dirty="0"/>
              <a:t> عددها 4في (200م)</a:t>
            </a:r>
            <a:endParaRPr lang="en-US" dirty="0"/>
          </a:p>
          <a:p>
            <a:r>
              <a:rPr lang="ar-IQ" dirty="0"/>
              <a:t>عندما نريد من الرياضي ان يتدرب على مسافة (100م)نتخذ الإجراءات التالية.</a:t>
            </a:r>
            <a:endParaRPr lang="en-US" dirty="0"/>
          </a:p>
          <a:p>
            <a:r>
              <a:rPr lang="ar-IQ" dirty="0"/>
              <a:t>بما ان (100م)= 2*50م وان كل (50م) تساوي (6,25)ثانية</a:t>
            </a:r>
            <a:endParaRPr lang="en-US" dirty="0"/>
          </a:p>
          <a:p>
            <a:r>
              <a:rPr lang="ar-IQ" dirty="0"/>
              <a:t>اذا (100م) =2*6,25 = 12,5 ثانية + نصف ثانية عن كل (50م)</a:t>
            </a:r>
            <a:endParaRPr lang="en-US" dirty="0"/>
          </a:p>
          <a:p>
            <a:r>
              <a:rPr lang="ar-IQ" dirty="0"/>
              <a:t>(100م)=12,5ثانية + 1ثانية = 13,5 ثانية كل (100م)</a:t>
            </a:r>
            <a:endParaRPr lang="en-US" dirty="0"/>
          </a:p>
          <a:p>
            <a:r>
              <a:rPr lang="ar-IQ" dirty="0"/>
              <a:t>بما ان 200م =4*6,25+2ثا عن كل (50م) والتي عددها (4)</a:t>
            </a:r>
            <a:endParaRPr lang="en-US" dirty="0"/>
          </a:p>
          <a:p>
            <a:r>
              <a:rPr lang="ar-IQ" dirty="0"/>
              <a:t>اذا (200م) =25+2ثانية = 27ثانية لكل (200م)</a:t>
            </a:r>
            <a:endParaRPr lang="en-US" dirty="0"/>
          </a:p>
          <a:p>
            <a:r>
              <a:rPr lang="ar-IQ" dirty="0"/>
              <a:t>تستخدم مثل هذه الطريقة لمسابقات الركض بألعاب القوى وبطريقة التدريب </a:t>
            </a:r>
            <a:r>
              <a:rPr lang="ar-IQ" dirty="0" err="1"/>
              <a:t>الفتري</a:t>
            </a:r>
            <a:r>
              <a:rPr lang="ar-IQ" dirty="0"/>
              <a:t> المرتفع الشدة.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567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IQ" b="1" dirty="0"/>
              <a:t>-تقنين الشدة عن طريق اضافة (1)ثانية من كل (5%) تخفض من النسبة المئوية(100%)</a:t>
            </a:r>
            <a:endParaRPr lang="en-US" dirty="0"/>
          </a:p>
          <a:p>
            <a:r>
              <a:rPr lang="ar-IQ" dirty="0"/>
              <a:t> مثال: اذا كان افضل زمن لعداء في عدو (100م) يساوي(11ثا) فكم الزمن اللازم لقطع هذه المسافة اذا اردنا التدريب بشدة (85%) , تتم اضافة (1ثا) عن تقليل (5%) من النسبة المئوية(100%).</a:t>
            </a:r>
            <a:endParaRPr lang="en-US" dirty="0"/>
          </a:p>
          <a:p>
            <a:r>
              <a:rPr lang="ar-IQ" dirty="0"/>
              <a:t>100%   =11ثانية   او اذا 95%    = 11+(1ثا) = (12)ثانية</a:t>
            </a:r>
            <a:endParaRPr lang="en-US" dirty="0"/>
          </a:p>
          <a:p>
            <a:r>
              <a:rPr lang="ar-IQ" dirty="0"/>
              <a:t>90%    =  11+(1ثا)+(1ثا)= 13ثانية  او اذا 85%= 11+(1ثا)+(1ثا)+(1ثا)=14ثانية وهكذا.</a:t>
            </a:r>
            <a:endParaRPr lang="en-US" dirty="0"/>
          </a:p>
          <a:p>
            <a:r>
              <a:rPr lang="ar-IQ" dirty="0"/>
              <a:t>تستخدم مثل هذه الطريقة لمسابقات الركض السريع والسباحة وبطريقة التدريب </a:t>
            </a:r>
            <a:r>
              <a:rPr lang="ar-IQ" dirty="0" err="1"/>
              <a:t>الفتري</a:t>
            </a:r>
            <a:r>
              <a:rPr lang="ar-IQ" dirty="0"/>
              <a:t> المرتفع الشدة.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8967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b="1" dirty="0"/>
              <a:t> - تقنين الشدة عن طريق معدل ضربات القلب على اساس عمر الرياضي بالسنين طبقا للمعادلة التالية</a:t>
            </a:r>
            <a:endParaRPr lang="en-US" dirty="0"/>
          </a:p>
          <a:p>
            <a:r>
              <a:rPr lang="ar-IQ" dirty="0"/>
              <a:t>220ض/د –عمر الرياضي بالسنين = المعدل </a:t>
            </a:r>
            <a:r>
              <a:rPr lang="ar-IQ" dirty="0" err="1"/>
              <a:t>القصوي</a:t>
            </a:r>
            <a:r>
              <a:rPr lang="ar-IQ" dirty="0"/>
              <a:t> لضربات القلب</a:t>
            </a:r>
            <a:endParaRPr lang="en-US" dirty="0"/>
          </a:p>
          <a:p>
            <a:r>
              <a:rPr lang="ar-IQ" dirty="0"/>
              <a:t>اذا افترضنا عمر الرياضي (20سنة)</a:t>
            </a:r>
            <a:endParaRPr lang="en-US" dirty="0"/>
          </a:p>
          <a:p>
            <a:r>
              <a:rPr lang="ar-IQ" dirty="0"/>
              <a:t>220- 20 = 200ض/د الحد الاقصى لمعدل ضربات القلب</a:t>
            </a:r>
            <a:endParaRPr lang="en-US" dirty="0"/>
          </a:p>
          <a:p>
            <a:r>
              <a:rPr lang="ar-IQ" dirty="0"/>
              <a:t>يمكن تقنين الشدة على اساس استخراج النسبة المئوية من الحد الاقصى لمعدل ضربات القلب.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3179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347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محاضرات التدريب الرياضي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Adel</cp:lastModifiedBy>
  <cp:revision>10</cp:revision>
  <dcterms:created xsi:type="dcterms:W3CDTF">2015-11-21T23:05:44Z</dcterms:created>
  <dcterms:modified xsi:type="dcterms:W3CDTF">2019-01-04T18:04:17Z</dcterms:modified>
</cp:coreProperties>
</file>